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7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0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63222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4392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1893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17863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248660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2536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811791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99968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791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151802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216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976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45842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3680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2439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4289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F577DF-CAB0-4B3C-B9DD-ECA38B6371A1}" type="datetimeFigureOut">
              <a:rPr lang="fr-FR" smtClean="0"/>
              <a:t>12/12/2021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6F2BD8BC-6DDF-4352-AAC0-0838CA6A03D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5364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98E38EFB-CEC2-4835-9EF4-C00C91FFBD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7525" y="1524000"/>
            <a:ext cx="6076950" cy="3810000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AB33951-E3C6-4EFB-83AA-4AE100C4EBEB}"/>
              </a:ext>
            </a:extLst>
          </p:cNvPr>
          <p:cNvSpPr txBox="1"/>
          <p:nvPr/>
        </p:nvSpPr>
        <p:spPr>
          <a:xfrm>
            <a:off x="2347415" y="641445"/>
            <a:ext cx="723331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400" b="1" i="1" u="sng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la croisière des saveurs</a:t>
            </a:r>
          </a:p>
        </p:txBody>
      </p:sp>
    </p:spTree>
    <p:extLst>
      <p:ext uri="{BB962C8B-B14F-4D97-AF65-F5344CB8AC3E}">
        <p14:creationId xmlns:p14="http://schemas.microsoft.com/office/powerpoint/2010/main" val="16895838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0D1BC0D-19A0-494D-874B-2A112D30B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 d’accueil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259B467-10D2-417E-9D49-862D5EF01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607" y="1756097"/>
            <a:ext cx="4201841" cy="2362382"/>
          </a:xfr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A212CF9C-5128-47C5-B638-19E7C2D291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926" y="1756097"/>
            <a:ext cx="4449170" cy="2501437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2F446028-854B-4CEA-9994-B44573FF86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0927" y="4322943"/>
            <a:ext cx="4449170" cy="224055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D22B699-C266-4EDC-86C3-3F7A5466B4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607" y="4245590"/>
            <a:ext cx="4201841" cy="236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10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9ADBE0-7FA8-4D7E-9284-66182A17C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>
                <a:solidFill>
                  <a:srgbClr val="99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Pages des recettes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48BBB95-C0B7-4BC0-95EB-24F8BB0AD5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2777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51DE53-68D8-4D7B-8527-D13CB1ED4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Map</a:t>
            </a:r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interactive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F1CA575C-6823-4108-94BD-FEE5587BB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8" y="2160588"/>
            <a:ext cx="6903701" cy="3881437"/>
          </a:xfrm>
        </p:spPr>
      </p:pic>
    </p:spTree>
    <p:extLst>
      <p:ext uri="{BB962C8B-B14F-4D97-AF65-F5344CB8AC3E}">
        <p14:creationId xmlns:p14="http://schemas.microsoft.com/office/powerpoint/2010/main" val="1153296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4E941E-6A6F-47AD-8434-4211A05FAD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 des recettes du pays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D9836E39-51CF-43C4-8864-6F95104B3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8" y="2160588"/>
            <a:ext cx="6903701" cy="3881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554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522FFD-70ED-4958-B7B1-76DFF1B2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 exemple de recette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A7EFFB60-EC92-4633-A22D-7B076EA25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168" y="2160588"/>
            <a:ext cx="6903701" cy="3881437"/>
          </a:xfrm>
        </p:spPr>
      </p:pic>
    </p:spTree>
    <p:extLst>
      <p:ext uri="{BB962C8B-B14F-4D97-AF65-F5344CB8AC3E}">
        <p14:creationId xmlns:p14="http://schemas.microsoft.com/office/powerpoint/2010/main" val="3190758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1C05FE-0A82-4728-9966-5FEE10AD4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Inscription</a:t>
            </a:r>
            <a:br>
              <a:rPr lang="fr-FR" b="1" i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fr-FR" dirty="0"/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8EA06B89-D0FA-49FA-914B-1C9BA58DB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16" y="1363186"/>
            <a:ext cx="4410420" cy="2479651"/>
          </a:xfr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72C2EEA-2C0F-4B57-8947-E1BBEE1701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0843" y="4297903"/>
            <a:ext cx="3875314" cy="217880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9E82DDEC-3259-4D3F-B099-74A640FA6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87" y="1270000"/>
            <a:ext cx="4741913" cy="2666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19677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te">
  <a:themeElements>
    <a:clrScheme name="Orange roug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145</TotalTime>
  <Words>23</Words>
  <Application>Microsoft Office PowerPoint</Application>
  <PresentationFormat>Grand écran</PresentationFormat>
  <Paragraphs>7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Facette</vt:lpstr>
      <vt:lpstr>Présentation PowerPoint</vt:lpstr>
      <vt:lpstr>Page d’accueil</vt:lpstr>
      <vt:lpstr>Pages des recettes</vt:lpstr>
      <vt:lpstr>Map interactive</vt:lpstr>
      <vt:lpstr>Présentation des recettes du pays</vt:lpstr>
      <vt:lpstr>Un exemple de recette</vt:lpstr>
      <vt:lpstr>Inscription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Ghulam Wiass</dc:creator>
  <cp:lastModifiedBy>Ghulam Wiass</cp:lastModifiedBy>
  <cp:revision>2</cp:revision>
  <dcterms:created xsi:type="dcterms:W3CDTF">2021-12-12T13:45:56Z</dcterms:created>
  <dcterms:modified xsi:type="dcterms:W3CDTF">2021-12-12T21:46:45Z</dcterms:modified>
</cp:coreProperties>
</file>

<file path=docProps/thumbnail.jpeg>
</file>